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0FE2-D8AC-47A9-A81F-D23A91891D7E}" type="datetimeFigureOut">
              <a:rPr lang="en-US" smtClean="0"/>
              <a:t>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7B30-EE45-4926-8938-40EE31D2F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46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0FE2-D8AC-47A9-A81F-D23A91891D7E}" type="datetimeFigureOut">
              <a:rPr lang="en-US" smtClean="0"/>
              <a:t>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7B30-EE45-4926-8938-40EE31D2F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0FE2-D8AC-47A9-A81F-D23A91891D7E}" type="datetimeFigureOut">
              <a:rPr lang="en-US" smtClean="0"/>
              <a:t>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7B30-EE45-4926-8938-40EE31D2F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50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0FE2-D8AC-47A9-A81F-D23A91891D7E}" type="datetimeFigureOut">
              <a:rPr lang="en-US" smtClean="0"/>
              <a:t>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7B30-EE45-4926-8938-40EE31D2F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93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0FE2-D8AC-47A9-A81F-D23A91891D7E}" type="datetimeFigureOut">
              <a:rPr lang="en-US" smtClean="0"/>
              <a:t>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7B30-EE45-4926-8938-40EE31D2F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99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0FE2-D8AC-47A9-A81F-D23A91891D7E}" type="datetimeFigureOut">
              <a:rPr lang="en-US" smtClean="0"/>
              <a:t>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7B30-EE45-4926-8938-40EE31D2F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91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0FE2-D8AC-47A9-A81F-D23A91891D7E}" type="datetimeFigureOut">
              <a:rPr lang="en-US" smtClean="0"/>
              <a:t>1/23/2016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7B30-EE45-4926-8938-40EE31D2F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2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0FE2-D8AC-47A9-A81F-D23A91891D7E}" type="datetimeFigureOut">
              <a:rPr lang="en-US" smtClean="0"/>
              <a:t>1/23/2016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7B30-EE45-4926-8938-40EE31D2F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9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0FE2-D8AC-47A9-A81F-D23A91891D7E}" type="datetimeFigureOut">
              <a:rPr lang="en-US" smtClean="0"/>
              <a:t>1/23/2016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7B30-EE45-4926-8938-40EE31D2F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7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0FE2-D8AC-47A9-A81F-D23A91891D7E}" type="datetimeFigureOut">
              <a:rPr lang="en-US" smtClean="0"/>
              <a:t>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7B30-EE45-4926-8938-40EE31D2F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4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0FE2-D8AC-47A9-A81F-D23A91891D7E}" type="datetimeFigureOut">
              <a:rPr lang="en-US" smtClean="0"/>
              <a:t>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7B30-EE45-4926-8938-40EE31D2F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9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B0FE2-D8AC-47A9-A81F-D23A91891D7E}" type="datetimeFigureOut">
              <a:rPr lang="en-US" smtClean="0"/>
              <a:t>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07B30-EE45-4926-8938-40EE31D2F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1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Prenatal Teacher Training</a:t>
            </a:r>
            <a:br>
              <a:rPr lang="en-US" dirty="0" smtClean="0"/>
            </a:br>
            <a:r>
              <a:rPr lang="en-US" dirty="0" smtClean="0"/>
              <a:t>Variations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Carmela Cattuti, LPN, </a:t>
            </a:r>
            <a:r>
              <a:rPr lang="en-US" dirty="0" err="1" smtClean="0"/>
              <a:t>Kripalu</a:t>
            </a:r>
            <a:r>
              <a:rPr lang="en-US" dirty="0" smtClean="0"/>
              <a:t> Certified Instructor</a:t>
            </a:r>
          </a:p>
          <a:p>
            <a:r>
              <a:rPr lang="en-US" dirty="0" smtClean="0"/>
              <a:t>www.prenatalyogatraining.org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687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548" y="0"/>
            <a:ext cx="7834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10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06" y="0"/>
            <a:ext cx="7682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33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47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798" y="0"/>
            <a:ext cx="6736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88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84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80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257" y="0"/>
            <a:ext cx="7617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69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095" y="0"/>
            <a:ext cx="7333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53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752" y="0"/>
            <a:ext cx="7940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65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88" y="0"/>
            <a:ext cx="7593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79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33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87" y="0"/>
            <a:ext cx="7079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51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54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90" y="0"/>
            <a:ext cx="7539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16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75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947" y="0"/>
            <a:ext cx="7870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24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728" y="0"/>
            <a:ext cx="7914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3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44" y="0"/>
            <a:ext cx="7624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15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431" y="0"/>
            <a:ext cx="7997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05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86" y="0"/>
            <a:ext cx="7496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76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03" y="0"/>
            <a:ext cx="7723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12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37" y="0"/>
            <a:ext cx="7350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15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264" y="0"/>
            <a:ext cx="8119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6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68" y="0"/>
            <a:ext cx="7301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0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12</Words>
  <Application>Microsoft Office PowerPoint</Application>
  <PresentationFormat>Widescreen</PresentationFormat>
  <Paragraphs>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Prenatal Teacher Training Variations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Prenatal Teacher Training Variations</dc:title>
  <dc:creator>Carmela Cattuti</dc:creator>
  <cp:lastModifiedBy>Carmela Cattuti</cp:lastModifiedBy>
  <cp:revision>2</cp:revision>
  <dcterms:created xsi:type="dcterms:W3CDTF">2016-01-23T13:54:37Z</dcterms:created>
  <dcterms:modified xsi:type="dcterms:W3CDTF">2016-01-23T13:59:19Z</dcterms:modified>
</cp:coreProperties>
</file>